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1B5FC3"/>
    <a:srgbClr val="0C32D2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>
        <p:scale>
          <a:sx n="158" d="100"/>
          <a:sy n="158" d="100"/>
        </p:scale>
        <p:origin x="1992" y="14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CD967-74F1-4847-BB2C-07ECF06184A1}" type="datetimeFigureOut">
              <a:rPr lang="zh-TW" altLang="en-US" smtClean="0"/>
              <a:t>2016/12/12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00D8-A6D6-4CBC-8759-7DE0CD488B1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3778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CD967-74F1-4847-BB2C-07ECF06184A1}" type="datetimeFigureOut">
              <a:rPr lang="zh-TW" altLang="en-US" smtClean="0"/>
              <a:t>2016/12/12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00D8-A6D6-4CBC-8759-7DE0CD488B1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5199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CD967-74F1-4847-BB2C-07ECF06184A1}" type="datetimeFigureOut">
              <a:rPr lang="zh-TW" altLang="en-US" smtClean="0"/>
              <a:t>2016/12/12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00D8-A6D6-4CBC-8759-7DE0CD488B1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7284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CD967-74F1-4847-BB2C-07ECF06184A1}" type="datetimeFigureOut">
              <a:rPr lang="zh-TW" altLang="en-US" smtClean="0"/>
              <a:t>2016/12/12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00D8-A6D6-4CBC-8759-7DE0CD488B1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5554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CD967-74F1-4847-BB2C-07ECF06184A1}" type="datetimeFigureOut">
              <a:rPr lang="zh-TW" altLang="en-US" smtClean="0"/>
              <a:t>2016/12/12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00D8-A6D6-4CBC-8759-7DE0CD488B1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5642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CD967-74F1-4847-BB2C-07ECF06184A1}" type="datetimeFigureOut">
              <a:rPr lang="zh-TW" altLang="en-US" smtClean="0"/>
              <a:t>2016/12/12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00D8-A6D6-4CBC-8759-7DE0CD488B1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2317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CD967-74F1-4847-BB2C-07ECF06184A1}" type="datetimeFigureOut">
              <a:rPr lang="zh-TW" altLang="en-US" smtClean="0"/>
              <a:t>2016/12/12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00D8-A6D6-4CBC-8759-7DE0CD488B1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2707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CD967-74F1-4847-BB2C-07ECF06184A1}" type="datetimeFigureOut">
              <a:rPr lang="zh-TW" altLang="en-US" smtClean="0"/>
              <a:t>2016/12/12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00D8-A6D6-4CBC-8759-7DE0CD488B1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7312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CD967-74F1-4847-BB2C-07ECF06184A1}" type="datetimeFigureOut">
              <a:rPr lang="zh-TW" altLang="en-US" smtClean="0"/>
              <a:t>2016/12/12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00D8-A6D6-4CBC-8759-7DE0CD488B1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3124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CD967-74F1-4847-BB2C-07ECF06184A1}" type="datetimeFigureOut">
              <a:rPr lang="zh-TW" altLang="en-US" smtClean="0"/>
              <a:t>2016/12/12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00D8-A6D6-4CBC-8759-7DE0CD488B1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6291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CD967-74F1-4847-BB2C-07ECF06184A1}" type="datetimeFigureOut">
              <a:rPr lang="zh-TW" altLang="en-US" smtClean="0"/>
              <a:t>2016/12/12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00D8-A6D6-4CBC-8759-7DE0CD488B1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348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CD967-74F1-4847-BB2C-07ECF06184A1}" type="datetimeFigureOut">
              <a:rPr lang="zh-TW" altLang="en-US" smtClean="0"/>
              <a:t>2016/12/12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E00D8-A6D6-4CBC-8759-7DE0CD488B1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4443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1"/>
          <p:cNvSpPr>
            <a:spLocks noChangeArrowheads="1"/>
          </p:cNvSpPr>
          <p:nvPr/>
        </p:nvSpPr>
        <p:spPr bwMode="auto">
          <a:xfrm>
            <a:off x="584200" y="1331640"/>
            <a:ext cx="5688013" cy="7432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Thesis Title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Chinese and English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）</a:t>
            </a:r>
            <a:endParaRPr lang="zh-TW" altLang="en-US" sz="2400" b="1" dirty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Research Motive</a:t>
            </a:r>
            <a:endParaRPr lang="zh-TW" altLang="en-US" sz="2000" b="1" dirty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Background and Purpose</a:t>
            </a:r>
            <a:endParaRPr lang="zh-TW" altLang="en-US" sz="2000" b="1" dirty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Research Method</a:t>
            </a:r>
            <a:endParaRPr lang="zh-TW" altLang="en-US" sz="2000" b="1" dirty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Research Results</a:t>
            </a:r>
            <a:endParaRPr lang="en-US" altLang="zh-TW" sz="2000" b="1" dirty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r>
              <a:rPr lang="en-US" altLang="zh-TW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Note: Do not change the placement of Chinese/English department names and thesis title. Content titles are for reference only and can be adjusted accordingly. </a:t>
            </a:r>
            <a:endParaRPr lang="en-US" altLang="zh-TW" b="1" dirty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endParaRPr lang="en-US" altLang="zh-TW" b="1" dirty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r>
              <a:rPr lang="en-US" altLang="zh-TW" b="1" u="sng" dirty="0" smtClean="0">
                <a:latin typeface="標楷體" pitchFamily="65" charset="-120"/>
                <a:ea typeface="標楷體" pitchFamily="65" charset="-120"/>
              </a:rPr>
              <a:t>Team Members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：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r>
              <a:rPr lang="en-US" altLang="zh-TW" b="1" u="sng" smtClean="0">
                <a:latin typeface="標楷體" pitchFamily="65" charset="-120"/>
                <a:ea typeface="標楷體" pitchFamily="65" charset="-120"/>
              </a:rPr>
              <a:t>Advising</a:t>
            </a:r>
            <a:r>
              <a:rPr lang="en-US" altLang="zh-TW" b="1" u="sng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b="1" u="sng" dirty="0" smtClean="0">
                <a:latin typeface="標楷體" pitchFamily="65" charset="-120"/>
                <a:ea typeface="標楷體" pitchFamily="65" charset="-120"/>
              </a:rPr>
              <a:t>Professor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：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56833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57</Words>
  <Application>Microsoft Macintosh PowerPoint</Application>
  <PresentationFormat>On-screen Show (4:3)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新細明體</vt:lpstr>
      <vt:lpstr>標楷體</vt:lpstr>
      <vt:lpstr>Office 佈景主題</vt:lpstr>
      <vt:lpstr>PowerPoint Presentation</vt:lpstr>
    </vt:vector>
  </TitlesOfParts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ameisfan</dc:creator>
  <cp:lastModifiedBy>廖建智</cp:lastModifiedBy>
  <cp:revision>7</cp:revision>
  <dcterms:created xsi:type="dcterms:W3CDTF">2012-10-24T09:01:52Z</dcterms:created>
  <dcterms:modified xsi:type="dcterms:W3CDTF">2016-12-12T07:10:16Z</dcterms:modified>
</cp:coreProperties>
</file>